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851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905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44018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the Code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4398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code snippet collects user input for their email and performs validation checks.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219" y="5424845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5400556"/>
            <a:ext cx="225956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E5E5"/>
                </a:solidFill>
                <a:latin typeface="DM Sans" pitchFamily="34" charset="0"/>
              </a:rPr>
              <a:t>Pritam Kumar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760220" y="1458516"/>
            <a:ext cx="66329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Purpose of the Code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71330" y="2486144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8" name="Shape 4"/>
          <p:cNvSpPr/>
          <p:nvPr/>
        </p:nvSpPr>
        <p:spPr>
          <a:xfrm>
            <a:off x="2343448" y="288744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9" name="Shape 5"/>
          <p:cNvSpPr/>
          <p:nvPr/>
        </p:nvSpPr>
        <p:spPr>
          <a:xfrm>
            <a:off x="1843504" y="26597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995428" y="2701409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315533" y="27083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Input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3315533" y="3188732"/>
            <a:ext cx="95546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code is designed to capture the user's email address through standard input.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2343448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14" name="Shape 10"/>
          <p:cNvSpPr/>
          <p:nvPr/>
        </p:nvSpPr>
        <p:spPr>
          <a:xfrm>
            <a:off x="1843504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954232" y="4203740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3315533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Validation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3315533" y="4691063"/>
            <a:ext cx="95546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then checks the length and the first character of the provided email.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2343448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19" name="Shape 15"/>
          <p:cNvSpPr/>
          <p:nvPr/>
        </p:nvSpPr>
        <p:spPr>
          <a:xfrm>
            <a:off x="184350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1946612" y="5706070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3315533" y="5712976"/>
            <a:ext cx="34301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Variable Assignment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3315533" y="6193393"/>
            <a:ext cx="95546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Lastly, it assigns values to variables k, j, and d based on the email input.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481203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Input: Email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760220" y="5839658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code starts by prompting the user to enter their email address through a command-line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10934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Checking the Length of the Email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46065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85123" y="4648200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468284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Criterion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5163264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code verifies if the length of the email address is at least 6 characters long.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710934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Checking the First Character of the Email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46065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42723" y="4648200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468284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Validation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5163264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examines whether the first character of the email is an alphabetic character.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66961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Assigning values to variables k, j, and d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391614"/>
            <a:ext cx="454211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36214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4101822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Corresponds to a specific property based on the email input.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391614"/>
            <a:ext cx="454211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36214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4101822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Represents a quantifiable parameter derived from the email input.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264587"/>
            <a:ext cx="9306401" cy="1295400"/>
          </a:xfrm>
          <a:prstGeom prst="roundRect">
            <a:avLst>
              <a:gd name="adj" fmla="val 771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0590" y="54943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0590" y="5974794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Assigns a distinct characteristic based on the email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760220" y="2283262"/>
            <a:ext cx="737115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and Output</a:t>
            </a:r>
            <a:endParaRPr lang="en-US" sz="437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220" y="3310890"/>
            <a:ext cx="5554980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82391" y="45328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Validation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1982391" y="5013246"/>
            <a:ext cx="511063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code concludes by providing an appropriate output based on the email input validation.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310890"/>
            <a:ext cx="5554980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7371" y="45328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Response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7537371" y="5013246"/>
            <a:ext cx="511063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may display success or error messages as per the validation results.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49185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Possible Improvements or Future Work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213854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3443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Enhancements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3924062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Consider adding more robust email validation techniques.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213854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3443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Extensibility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3924062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integrating the code with larger projects or systems for improved functionality.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442228"/>
            <a:ext cx="9306401" cy="1295400"/>
          </a:xfrm>
          <a:prstGeom prst="roundRect">
            <a:avLst>
              <a:gd name="adj" fmla="val 771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0590" y="56720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Customization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0590" y="6152436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Allow for personalized error messages tailored to different types of invalid inputs.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276</Words>
  <Application>Microsoft Office PowerPoint</Application>
  <PresentationFormat>Custom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Dela Gothic One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Pritam Kumar</cp:lastModifiedBy>
  <cp:revision>3</cp:revision>
  <dcterms:created xsi:type="dcterms:W3CDTF">2024-03-17T13:29:47Z</dcterms:created>
  <dcterms:modified xsi:type="dcterms:W3CDTF">2024-03-19T14:53:31Z</dcterms:modified>
</cp:coreProperties>
</file>